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60" r:id="rId4"/>
    <p:sldId id="263" r:id="rId5"/>
    <p:sldId id="259" r:id="rId6"/>
    <p:sldId id="264" r:id="rId7"/>
    <p:sldId id="265" r:id="rId8"/>
    <p:sldId id="266" r:id="rId9"/>
    <p:sldId id="257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>
        <p:scale>
          <a:sx n="116" d="100"/>
          <a:sy n="116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ひかりを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　　　は すうち</a:t>
            </a:r>
            <a:endParaRPr lang="en-US" altLang="ja-JP" sz="6000" dirty="0"/>
          </a:p>
          <a:p>
            <a:pPr lvl="1"/>
            <a:r>
              <a:rPr lang="ja-JP" altLang="en-US" sz="6000"/>
              <a:t>　　　←つかってみる</a:t>
            </a:r>
            <a:endParaRPr lang="en-US" altLang="ja-JP" sz="6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D8E39-2F92-4549-90E4-FB07666D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2837744"/>
            <a:ext cx="1283919" cy="7634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AA401F-1964-0648-A913-D2B127B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3736090"/>
            <a:ext cx="1283919" cy="7634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394006F-017E-DB4A-A8A3-4FCBDA0C1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3" b="94444" l="4317" r="89209">
                        <a14:foregroundMark x1="5362" y1="66155" x2="5755" y2="80556"/>
                        <a14:foregroundMark x1="4922" y1="50000" x2="5090" y2="56162"/>
                        <a14:foregroundMark x1="23757" y1="94100" x2="24720" y2="94255"/>
                        <a14:backgroundMark x1="3597" y1="30556" x2="3597" y2="50000"/>
                        <a14:backgroundMark x1="2878" y1="55556" x2="2158" y2="65278"/>
                        <a14:backgroundMark x1="3597" y1="56944" x2="3597" y2="51389"/>
                        <a14:backgroundMark x1="15108" y1="90278" x2="23022" y2="95833"/>
                        <a14:backgroundMark x1="23741" y1="97222" x2="28058" y2="97222"/>
                        <a14:backgroundMark x1="3597" y1="25000" x2="2878" y2="3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9840" y="4435268"/>
            <a:ext cx="2033013" cy="10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ぼうぐらふをつかう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すうちひょうじは みにくい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ぼうグラフ（棒グラフ）をつかう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　　　すうちを 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ぼうグラフのいちばん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大きな すうちをいれる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063FA4-3F4F-3D48-A9D5-A4FBF31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1892" l="3604" r="92342">
                        <a14:foregroundMark x1="50000" y1="52252" x2="61261" y2="58559"/>
                        <a14:foregroundMark x1="63063" y1="52252" x2="72072" y2="65766"/>
                        <a14:foregroundMark x1="72072" y1="65766" x2="67117" y2="48649"/>
                        <a14:foregroundMark x1="67117" y1="48649" x2="63964" y2="51351"/>
                        <a14:foregroundMark x1="5856" y1="15315" x2="8559" y2="55856"/>
                        <a14:foregroundMark x1="8559" y1="55856" x2="9009" y2="55856"/>
                        <a14:foregroundMark x1="18468" y1="18919" x2="63964" y2="36036"/>
                        <a14:foregroundMark x1="8559" y1="72973" x2="18919" y2="72072"/>
                        <a14:foregroundMark x1="18919" y1="72072" x2="59910" y2="75676"/>
                        <a14:foregroundMark x1="59910" y1="75676" x2="82432" y2="74775"/>
                        <a14:foregroundMark x1="82432" y1="74775" x2="85586" y2="57658"/>
                        <a14:foregroundMark x1="27027" y1="40541" x2="18468" y2="52252"/>
                        <a14:foregroundMark x1="18468" y1="52252" x2="15315" y2="72973"/>
                        <a14:foregroundMark x1="15315" y1="72973" x2="26126" y2="82883"/>
                        <a14:foregroundMark x1="26126" y1="82883" x2="36036" y2="81982"/>
                        <a14:foregroundMark x1="16216" y1="85586" x2="14414" y2="91892"/>
                        <a14:foregroundMark x1="4054" y1="21622" x2="4955" y2="50450"/>
                        <a14:foregroundMark x1="4955" y1="59459" x2="4505" y2="80180"/>
                        <a14:foregroundMark x1="4505" y1="80180" x2="9009" y2="84685"/>
                        <a14:foregroundMark x1="5405" y1="85586" x2="5405" y2="85586"/>
                        <a14:foregroundMark x1="4955" y1="85586" x2="4955" y2="85586"/>
                        <a14:foregroundMark x1="5856" y1="14414" x2="7658" y2="15315"/>
                        <a14:foregroundMark x1="6757" y1="13514" x2="11261" y2="17117"/>
                        <a14:foregroundMark x1="20721" y1="16216" x2="30631" y2="13514"/>
                        <a14:foregroundMark x1="30631" y1="13514" x2="33333" y2="13514"/>
                        <a14:foregroundMark x1="3604" y1="13514" x2="3604" y2="13514"/>
                        <a14:foregroundMark x1="34685" y1="14414" x2="68468" y2="16216"/>
                        <a14:foregroundMark x1="68468" y1="16216" x2="73874" y2="34234"/>
                        <a14:foregroundMark x1="73874" y1="34234" x2="84234" y2="32432"/>
                        <a14:foregroundMark x1="84234" y1="32432" x2="86937" y2="29730"/>
                        <a14:foregroundMark x1="66667" y1="17117" x2="77477" y2="16216"/>
                        <a14:foregroundMark x1="77477" y1="16216" x2="87838" y2="16216"/>
                        <a14:foregroundMark x1="87838" y1="16216" x2="90991" y2="36036"/>
                        <a14:foregroundMark x1="90991" y1="36036" x2="88288" y2="73874"/>
                        <a14:foregroundMark x1="65766" y1="28829" x2="63514" y2="35135"/>
                        <a14:foregroundMark x1="47748" y1="82883" x2="61712" y2="81982"/>
                        <a14:foregroundMark x1="61712" y1="81982" x2="85586" y2="82883"/>
                        <a14:foregroundMark x1="85586" y1="82883" x2="89640" y2="62162"/>
                        <a14:foregroundMark x1="89640" y1="62162" x2="89640" y2="58559"/>
                        <a14:foregroundMark x1="36486" y1="83784" x2="51802" y2="84685"/>
                        <a14:foregroundMark x1="87838" y1="78378" x2="91441" y2="57658"/>
                        <a14:foregroundMark x1="91441" y1="57658" x2="91441" y2="56757"/>
                        <a14:foregroundMark x1="90090" y1="68468" x2="90090" y2="82883"/>
                        <a14:foregroundMark x1="91892" y1="19820" x2="90541" y2="29730"/>
                        <a14:foregroundMark x1="88288" y1="14414" x2="92342" y2="14414"/>
                        <a14:backgroundMark x1="15432" y1="7187" x2="18468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99" y="3267904"/>
            <a:ext cx="4477325" cy="2218496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 rot="10219596">
            <a:off x="5039475" y="3508183"/>
            <a:ext cx="1251759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 rot="12295425">
            <a:off x="2943302" y="4992539"/>
            <a:ext cx="217763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50933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どうすれば やみに なる？　　　けいさん</a:t>
            </a:r>
            <a:r>
              <a:rPr kumimoji="1" lang="ja-JP" altLang="en-US" sz="24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する</a:t>
            </a:r>
            <a:endParaRPr kumimoji="1" lang="en-US" altLang="ja-JP" sz="24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いちばんあかるい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いちばんあかるくない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 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いちばんあかるくない　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いちばんくらい　　　　　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255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063FA4-3F4F-3D48-A9D5-A4FBF31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1892" l="3604" r="92342">
                        <a14:foregroundMark x1="50000" y1="52252" x2="61261" y2="58559"/>
                        <a14:foregroundMark x1="63063" y1="52252" x2="72072" y2="65766"/>
                        <a14:foregroundMark x1="72072" y1="65766" x2="67117" y2="48649"/>
                        <a14:foregroundMark x1="67117" y1="48649" x2="63964" y2="51351"/>
                        <a14:foregroundMark x1="5856" y1="15315" x2="8559" y2="55856"/>
                        <a14:foregroundMark x1="8559" y1="55856" x2="9009" y2="55856"/>
                        <a14:foregroundMark x1="18468" y1="18919" x2="63964" y2="36036"/>
                        <a14:foregroundMark x1="8559" y1="72973" x2="18919" y2="72072"/>
                        <a14:foregroundMark x1="18919" y1="72072" x2="59910" y2="75676"/>
                        <a14:foregroundMark x1="59910" y1="75676" x2="82432" y2="74775"/>
                        <a14:foregroundMark x1="82432" y1="74775" x2="85586" y2="57658"/>
                        <a14:foregroundMark x1="27027" y1="40541" x2="18468" y2="52252"/>
                        <a14:foregroundMark x1="18468" y1="52252" x2="15315" y2="72973"/>
                        <a14:foregroundMark x1="15315" y1="72973" x2="26126" y2="82883"/>
                        <a14:foregroundMark x1="26126" y1="82883" x2="36036" y2="81982"/>
                        <a14:foregroundMark x1="16216" y1="85586" x2="14414" y2="91892"/>
                        <a14:foregroundMark x1="4054" y1="21622" x2="4955" y2="50450"/>
                        <a14:foregroundMark x1="4955" y1="59459" x2="4505" y2="80180"/>
                        <a14:foregroundMark x1="4505" y1="80180" x2="9009" y2="84685"/>
                        <a14:foregroundMark x1="5405" y1="85586" x2="5405" y2="85586"/>
                        <a14:foregroundMark x1="4955" y1="85586" x2="4955" y2="85586"/>
                        <a14:foregroundMark x1="5856" y1="14414" x2="7658" y2="15315"/>
                        <a14:foregroundMark x1="6757" y1="13514" x2="11261" y2="17117"/>
                        <a14:foregroundMark x1="20721" y1="16216" x2="30631" y2="13514"/>
                        <a14:foregroundMark x1="30631" y1="13514" x2="33333" y2="13514"/>
                        <a14:foregroundMark x1="3604" y1="13514" x2="3604" y2="13514"/>
                        <a14:foregroundMark x1="34685" y1="14414" x2="68468" y2="16216"/>
                        <a14:foregroundMark x1="68468" y1="16216" x2="73874" y2="34234"/>
                        <a14:foregroundMark x1="73874" y1="34234" x2="84234" y2="32432"/>
                        <a14:foregroundMark x1="84234" y1="32432" x2="86937" y2="29730"/>
                        <a14:foregroundMark x1="66667" y1="17117" x2="77477" y2="16216"/>
                        <a14:foregroundMark x1="77477" y1="16216" x2="87838" y2="16216"/>
                        <a14:foregroundMark x1="87838" y1="16216" x2="90991" y2="36036"/>
                        <a14:foregroundMark x1="90991" y1="36036" x2="88288" y2="73874"/>
                        <a14:foregroundMark x1="65766" y1="28829" x2="63514" y2="35135"/>
                        <a14:foregroundMark x1="47748" y1="82883" x2="61712" y2="81982"/>
                        <a14:foregroundMark x1="61712" y1="81982" x2="85586" y2="82883"/>
                        <a14:foregroundMark x1="85586" y1="82883" x2="89640" y2="62162"/>
                        <a14:foregroundMark x1="89640" y1="62162" x2="89640" y2="58559"/>
                        <a14:foregroundMark x1="36486" y1="83784" x2="51802" y2="84685"/>
                        <a14:foregroundMark x1="87838" y1="78378" x2="91441" y2="57658"/>
                        <a14:foregroundMark x1="91441" y1="57658" x2="91441" y2="56757"/>
                        <a14:foregroundMark x1="90090" y1="68468" x2="90090" y2="82883"/>
                        <a14:foregroundMark x1="91892" y1="19820" x2="90541" y2="29730"/>
                        <a14:foregroundMark x1="88288" y1="14414" x2="92342" y2="14414"/>
                        <a14:backgroundMark x1="15432" y1="7187" x2="18468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2750" y="396833"/>
            <a:ext cx="2155546" cy="10680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6ABA3A-0122-8442-9F90-D2435F1F3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41" y="549160"/>
            <a:ext cx="1283919" cy="763411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>
            <a:off x="5682151" y="356382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>
            <a:off x="5682150" y="566275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558EC51-B933-5E4C-9502-BA59DAB1C1A0}"/>
              </a:ext>
            </a:extLst>
          </p:cNvPr>
          <p:cNvSpPr/>
          <p:nvPr/>
        </p:nvSpPr>
        <p:spPr>
          <a:xfrm rot="10800000">
            <a:off x="5350528" y="1464897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D7E1543-3B90-9845-BFAD-6131FBAE4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5483069"/>
            <a:ext cx="3452077" cy="99155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D6C5563-229F-2E44-A51F-D40037EAB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3429000"/>
            <a:ext cx="3452077" cy="9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52E4CE-3E48-384C-9150-C7B9EC5F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18" y="1776317"/>
            <a:ext cx="7902964" cy="3820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844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592B8EC-4F4F-AD47-993C-C9998438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84300"/>
            <a:ext cx="8102600" cy="54737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1039771">
            <a:off x="6686717" y="100821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①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4992AB0-4422-D147-A648-3EBD05F0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61" y="2709863"/>
            <a:ext cx="1612900" cy="3568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1039771">
            <a:off x="6398441" y="5191749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3560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99C455-ED4F-F140-AF7A-9BD9E37B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84300"/>
            <a:ext cx="8128000" cy="5473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2177722">
            <a:off x="745625" y="5761533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19AC1A-92E4-7945-8C79-7396D903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3976"/>
          <a:stretch/>
        </p:blipFill>
        <p:spPr>
          <a:xfrm>
            <a:off x="3426399" y="2610798"/>
            <a:ext cx="4749800" cy="3327093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615CC54D-B1A5-7144-8E01-C97ED1E1363C}"/>
              </a:ext>
            </a:extLst>
          </p:cNvPr>
          <p:cNvSpPr/>
          <p:nvPr/>
        </p:nvSpPr>
        <p:spPr>
          <a:xfrm rot="1039771">
            <a:off x="5462349" y="503567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③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5D6AB89-28EA-B344-9F9D-55606645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5" y="1753251"/>
            <a:ext cx="2806700" cy="27178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2497449">
            <a:off x="68080" y="1405882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④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6A76E07-8ED9-6645-A396-058329770A5E}"/>
              </a:ext>
            </a:extLst>
          </p:cNvPr>
          <p:cNvSpPr/>
          <p:nvPr/>
        </p:nvSpPr>
        <p:spPr>
          <a:xfrm>
            <a:off x="327061" y="4566552"/>
            <a:ext cx="1123877" cy="63217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14846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A7DB0-6E43-2549-B66C-8E56DE2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335A2-8B6B-BE44-BF7F-76C60F03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4D9351-6C9A-914A-BD81-4DE8927C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9" y="1264444"/>
            <a:ext cx="8102600" cy="54737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31592D53-0C49-DE47-9B75-4FB7967457B1}"/>
              </a:ext>
            </a:extLst>
          </p:cNvPr>
          <p:cNvSpPr/>
          <p:nvPr/>
        </p:nvSpPr>
        <p:spPr>
          <a:xfrm rot="18982934">
            <a:off x="6491060" y="2216012"/>
            <a:ext cx="1964447" cy="1056300"/>
          </a:xfrm>
          <a:prstGeom prst="rightArrow">
            <a:avLst>
              <a:gd name="adj1" fmla="val 50000"/>
              <a:gd name="adj2" fmla="val 13676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一時停止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BB231867-012E-EC4F-BF81-DCEAD291491E}"/>
              </a:ext>
            </a:extLst>
          </p:cNvPr>
          <p:cNvSpPr/>
          <p:nvPr/>
        </p:nvSpPr>
        <p:spPr>
          <a:xfrm rot="2447080">
            <a:off x="6636784" y="488276"/>
            <a:ext cx="2205705" cy="1079264"/>
          </a:xfrm>
          <a:prstGeom prst="rightArrow">
            <a:avLst>
              <a:gd name="adj1" fmla="val 50000"/>
              <a:gd name="adj2" fmla="val 8622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データ保存</a:t>
            </a:r>
            <a:r>
              <a:rPr kumimoji="1" lang="en-US" altLang="ja-JP" dirty="0"/>
              <a:t> .csv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68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197</Words>
  <Application>Microsoft Macintosh PowerPoint</Application>
  <PresentationFormat>A4 210 x 297 mm</PresentationFormat>
  <Paragraphs>41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ぼうぐらふをつかう</vt:lpstr>
      <vt:lpstr>　　について かんがえる</vt:lpstr>
      <vt:lpstr>プログラム</vt:lpstr>
      <vt:lpstr>コンソール機能</vt:lpstr>
      <vt:lpstr>コンソール機能</vt:lpstr>
      <vt:lpstr>コンソール機能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32</cp:revision>
  <cp:lastPrinted>2020-02-15T00:17:09Z</cp:lastPrinted>
  <dcterms:created xsi:type="dcterms:W3CDTF">2020-02-05T11:40:06Z</dcterms:created>
  <dcterms:modified xsi:type="dcterms:W3CDTF">2020-02-15T01:46:09Z</dcterms:modified>
</cp:coreProperties>
</file>